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5" r:id="rId1"/>
  </p:sldMasterIdLst>
  <p:notesMasterIdLst>
    <p:notesMasterId r:id="rId19"/>
  </p:notesMasterIdLst>
  <p:handoutMasterIdLst>
    <p:handoutMasterId r:id="rId20"/>
  </p:handoutMasterIdLst>
  <p:sldIdLst>
    <p:sldId id="447" r:id="rId2"/>
    <p:sldId id="446" r:id="rId3"/>
    <p:sldId id="449" r:id="rId4"/>
    <p:sldId id="450" r:id="rId5"/>
    <p:sldId id="451" r:id="rId6"/>
    <p:sldId id="452" r:id="rId7"/>
    <p:sldId id="453" r:id="rId8"/>
    <p:sldId id="454" r:id="rId9"/>
    <p:sldId id="455" r:id="rId10"/>
    <p:sldId id="456" r:id="rId11"/>
    <p:sldId id="457" r:id="rId12"/>
    <p:sldId id="458" r:id="rId13"/>
    <p:sldId id="459" r:id="rId14"/>
    <p:sldId id="460" r:id="rId15"/>
    <p:sldId id="461" r:id="rId16"/>
    <p:sldId id="462" r:id="rId17"/>
    <p:sldId id="463" r:id="rId18"/>
  </p:sldIdLst>
  <p:sldSz cx="12192000" cy="6858000"/>
  <p:notesSz cx="6950075" cy="9236075"/>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09">
          <p15:clr>
            <a:srgbClr val="A4A3A4"/>
          </p15:clr>
        </p15:guide>
        <p15:guide id="2" pos="218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5496"/>
    <a:srgbClr val="00A2E4"/>
    <a:srgbClr val="3399FF"/>
    <a:srgbClr val="E05A22"/>
    <a:srgbClr val="CCECFF"/>
    <a:srgbClr val="FF5050"/>
    <a:srgbClr val="FFCC99"/>
    <a:srgbClr val="CCFF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824" autoAdjust="0"/>
    <p:restoredTop sz="99533" autoAdjust="0"/>
  </p:normalViewPr>
  <p:slideViewPr>
    <p:cSldViewPr snapToGrid="0" snapToObjects="1">
      <p:cViewPr varScale="1">
        <p:scale>
          <a:sx n="110" d="100"/>
          <a:sy n="110" d="100"/>
        </p:scale>
        <p:origin x="126" y="192"/>
      </p:cViewPr>
      <p:guideLst>
        <p:guide orient="horz" pos="2160"/>
        <p:guide pos="3840"/>
      </p:guideLst>
    </p:cSldViewPr>
  </p:slideViewPr>
  <p:notesTextViewPr>
    <p:cViewPr>
      <p:scale>
        <a:sx n="100" d="100"/>
        <a:sy n="100" d="100"/>
      </p:scale>
      <p:origin x="0" y="0"/>
    </p:cViewPr>
  </p:notesTextViewPr>
  <p:sorterViewPr>
    <p:cViewPr>
      <p:scale>
        <a:sx n="116" d="100"/>
        <a:sy n="116" d="100"/>
      </p:scale>
      <p:origin x="0" y="-804"/>
    </p:cViewPr>
  </p:sorterViewPr>
  <p:notesViewPr>
    <p:cSldViewPr snapToGrid="0" snapToObjects="1">
      <p:cViewPr varScale="1">
        <p:scale>
          <a:sx n="64" d="100"/>
          <a:sy n="64" d="100"/>
        </p:scale>
        <p:origin x="-3082" y="-62"/>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700" cy="461804"/>
          </a:xfrm>
          <a:prstGeom prst="rect">
            <a:avLst/>
          </a:prstGeom>
        </p:spPr>
        <p:txBody>
          <a:bodyPr vert="horz" lIns="92475" tIns="46237" rIns="92475" bIns="46237" rtlCol="0"/>
          <a:lstStyle>
            <a:lvl1pPr algn="l" fontAlgn="auto">
              <a:spcBef>
                <a:spcPts val="0"/>
              </a:spcBef>
              <a:spcAft>
                <a:spcPts val="0"/>
              </a:spcAft>
              <a:defRPr sz="1200">
                <a:latin typeface="+mn-lt"/>
                <a:cs typeface="+mn-cs"/>
              </a:defRPr>
            </a:lvl1pPr>
          </a:lstStyle>
          <a:p>
            <a:pPr>
              <a:defRPr/>
            </a:pPr>
            <a:endParaRPr lang="en-US" dirty="0">
              <a:latin typeface="Tahoma" panose="020B0604030504040204" pitchFamily="34" charset="0"/>
            </a:endParaRPr>
          </a:p>
        </p:txBody>
      </p:sp>
      <p:sp>
        <p:nvSpPr>
          <p:cNvPr id="3" name="Date Placeholder 2"/>
          <p:cNvSpPr>
            <a:spLocks noGrp="1"/>
          </p:cNvSpPr>
          <p:nvPr>
            <p:ph type="dt" sz="quarter" idx="1"/>
          </p:nvPr>
        </p:nvSpPr>
        <p:spPr>
          <a:xfrm>
            <a:off x="3936769" y="0"/>
            <a:ext cx="3011700" cy="461804"/>
          </a:xfrm>
          <a:prstGeom prst="rect">
            <a:avLst/>
          </a:prstGeom>
        </p:spPr>
        <p:txBody>
          <a:bodyPr vert="horz" lIns="92475" tIns="46237" rIns="92475" bIns="46237" rtlCol="0"/>
          <a:lstStyle>
            <a:lvl1pPr algn="r" fontAlgn="auto">
              <a:spcBef>
                <a:spcPts val="0"/>
              </a:spcBef>
              <a:spcAft>
                <a:spcPts val="0"/>
              </a:spcAft>
              <a:defRPr sz="1200" smtClean="0">
                <a:latin typeface="+mn-lt"/>
                <a:cs typeface="+mn-cs"/>
              </a:defRPr>
            </a:lvl1pPr>
          </a:lstStyle>
          <a:p>
            <a:pPr>
              <a:defRPr/>
            </a:pPr>
            <a:fld id="{C12D8A1E-D52C-4304-8434-C4E1A2E00059}" type="datetimeFigureOut">
              <a:rPr lang="en-US">
                <a:latin typeface="Tahoma" panose="020B0604030504040204" pitchFamily="34" charset="0"/>
              </a:rPr>
              <a:pPr>
                <a:defRPr/>
              </a:pPr>
              <a:t>2/10/2020</a:t>
            </a:fld>
            <a:endParaRPr lang="en-US" dirty="0">
              <a:latin typeface="Tahoma" panose="020B0604030504040204" pitchFamily="34" charset="0"/>
            </a:endParaRPr>
          </a:p>
        </p:txBody>
      </p:sp>
      <p:sp>
        <p:nvSpPr>
          <p:cNvPr id="4" name="Footer Placeholder 3"/>
          <p:cNvSpPr>
            <a:spLocks noGrp="1"/>
          </p:cNvSpPr>
          <p:nvPr>
            <p:ph type="ftr" sz="quarter" idx="2"/>
          </p:nvPr>
        </p:nvSpPr>
        <p:spPr>
          <a:xfrm>
            <a:off x="0" y="8772668"/>
            <a:ext cx="3011700" cy="461804"/>
          </a:xfrm>
          <a:prstGeom prst="rect">
            <a:avLst/>
          </a:prstGeom>
        </p:spPr>
        <p:txBody>
          <a:bodyPr vert="horz" lIns="92475" tIns="46237" rIns="92475" bIns="46237" rtlCol="0" anchor="b"/>
          <a:lstStyle>
            <a:lvl1pPr algn="l" fontAlgn="auto">
              <a:spcBef>
                <a:spcPts val="0"/>
              </a:spcBef>
              <a:spcAft>
                <a:spcPts val="0"/>
              </a:spcAft>
              <a:defRPr sz="1200">
                <a:latin typeface="+mn-lt"/>
                <a:cs typeface="+mn-cs"/>
              </a:defRPr>
            </a:lvl1pPr>
          </a:lstStyle>
          <a:p>
            <a:pPr>
              <a:defRPr/>
            </a:pPr>
            <a:endParaRPr lang="en-US" dirty="0">
              <a:latin typeface="Tahoma" panose="020B0604030504040204" pitchFamily="34" charset="0"/>
            </a:endParaRPr>
          </a:p>
        </p:txBody>
      </p:sp>
      <p:sp>
        <p:nvSpPr>
          <p:cNvPr id="5" name="Slide Number Placeholder 4"/>
          <p:cNvSpPr>
            <a:spLocks noGrp="1"/>
          </p:cNvSpPr>
          <p:nvPr>
            <p:ph type="sldNum" sz="quarter" idx="3"/>
          </p:nvPr>
        </p:nvSpPr>
        <p:spPr>
          <a:xfrm>
            <a:off x="3936769" y="8772668"/>
            <a:ext cx="3011700" cy="461804"/>
          </a:xfrm>
          <a:prstGeom prst="rect">
            <a:avLst/>
          </a:prstGeom>
        </p:spPr>
        <p:txBody>
          <a:bodyPr vert="horz" lIns="92475" tIns="46237" rIns="92475" bIns="46237" rtlCol="0" anchor="b"/>
          <a:lstStyle>
            <a:lvl1pPr algn="r" fontAlgn="auto">
              <a:spcBef>
                <a:spcPts val="0"/>
              </a:spcBef>
              <a:spcAft>
                <a:spcPts val="0"/>
              </a:spcAft>
              <a:defRPr sz="1200" smtClean="0">
                <a:latin typeface="+mn-lt"/>
                <a:cs typeface="+mn-cs"/>
              </a:defRPr>
            </a:lvl1pPr>
          </a:lstStyle>
          <a:p>
            <a:pPr>
              <a:defRPr/>
            </a:pPr>
            <a:fld id="{CD5D548D-CE9B-4D8F-AC57-8A9BC0BA492A}" type="slidenum">
              <a:rPr lang="en-US">
                <a:latin typeface="Tahoma" panose="020B0604030504040204" pitchFamily="34" charset="0"/>
              </a:rPr>
              <a:pPr>
                <a:defRPr/>
              </a:pPr>
              <a:t>‹#›</a:t>
            </a:fld>
            <a:endParaRPr lang="en-US" dirty="0">
              <a:latin typeface="Tahoma" panose="020B0604030504040204" pitchFamily="34" charset="0"/>
            </a:endParaRPr>
          </a:p>
        </p:txBody>
      </p:sp>
    </p:spTree>
    <p:extLst>
      <p:ext uri="{BB962C8B-B14F-4D97-AF65-F5344CB8AC3E}">
        <p14:creationId xmlns:p14="http://schemas.microsoft.com/office/powerpoint/2010/main" val="25819114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700" cy="461804"/>
          </a:xfrm>
          <a:prstGeom prst="rect">
            <a:avLst/>
          </a:prstGeom>
        </p:spPr>
        <p:txBody>
          <a:bodyPr vert="horz" lIns="92475" tIns="46237" rIns="92475" bIns="46237" rtlCol="0"/>
          <a:lstStyle>
            <a:lvl1pPr algn="l" fontAlgn="auto">
              <a:spcBef>
                <a:spcPts val="0"/>
              </a:spcBef>
              <a:spcAft>
                <a:spcPts val="0"/>
              </a:spcAft>
              <a:defRPr sz="1200" b="0" i="0">
                <a:latin typeface="Tahoma" panose="020B0604030504040204" pitchFamily="34" charset="0"/>
                <a:cs typeface="+mn-cs"/>
              </a:defRPr>
            </a:lvl1pPr>
          </a:lstStyle>
          <a:p>
            <a:pPr>
              <a:defRPr/>
            </a:pPr>
            <a:endParaRPr lang="en-US" dirty="0"/>
          </a:p>
        </p:txBody>
      </p:sp>
      <p:sp>
        <p:nvSpPr>
          <p:cNvPr id="3" name="Date Placeholder 2"/>
          <p:cNvSpPr>
            <a:spLocks noGrp="1"/>
          </p:cNvSpPr>
          <p:nvPr>
            <p:ph type="dt" idx="1"/>
          </p:nvPr>
        </p:nvSpPr>
        <p:spPr>
          <a:xfrm>
            <a:off x="3936769" y="0"/>
            <a:ext cx="3011700" cy="461804"/>
          </a:xfrm>
          <a:prstGeom prst="rect">
            <a:avLst/>
          </a:prstGeom>
        </p:spPr>
        <p:txBody>
          <a:bodyPr vert="horz" lIns="92475" tIns="46237" rIns="92475" bIns="46237" rtlCol="0"/>
          <a:lstStyle>
            <a:lvl1pPr algn="r" fontAlgn="auto">
              <a:spcBef>
                <a:spcPts val="0"/>
              </a:spcBef>
              <a:spcAft>
                <a:spcPts val="0"/>
              </a:spcAft>
              <a:defRPr sz="1200" b="0" i="0" smtClean="0">
                <a:latin typeface="Tahoma" panose="020B0604030504040204" pitchFamily="34" charset="0"/>
                <a:cs typeface="+mn-cs"/>
              </a:defRPr>
            </a:lvl1pPr>
          </a:lstStyle>
          <a:p>
            <a:pPr>
              <a:defRPr/>
            </a:pPr>
            <a:fld id="{4AD44489-E495-4718-8D9A-86FB8F2139E1}" type="datetimeFigureOut">
              <a:rPr lang="en-US" smtClean="0"/>
              <a:pPr>
                <a:defRPr/>
              </a:pPr>
              <a:t>2/10/2020</a:t>
            </a:fld>
            <a:endParaRPr lang="en-US" dirty="0"/>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2475" tIns="46237" rIns="92475" bIns="46237" rtlCol="0" anchor="ctr"/>
          <a:lstStyle/>
          <a:p>
            <a:pPr lvl="0"/>
            <a:endParaRPr lang="en-US" noProof="0" dirty="0"/>
          </a:p>
        </p:txBody>
      </p:sp>
      <p:sp>
        <p:nvSpPr>
          <p:cNvPr id="5" name="Notes Placeholder 4"/>
          <p:cNvSpPr>
            <a:spLocks noGrp="1"/>
          </p:cNvSpPr>
          <p:nvPr>
            <p:ph type="body" sz="quarter" idx="3"/>
          </p:nvPr>
        </p:nvSpPr>
        <p:spPr>
          <a:xfrm>
            <a:off x="695009" y="4387137"/>
            <a:ext cx="5560060" cy="4156234"/>
          </a:xfrm>
          <a:prstGeom prst="rect">
            <a:avLst/>
          </a:prstGeom>
        </p:spPr>
        <p:txBody>
          <a:bodyPr vert="horz" lIns="92475" tIns="46237" rIns="92475" bIns="46237"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772668"/>
            <a:ext cx="3011700" cy="461804"/>
          </a:xfrm>
          <a:prstGeom prst="rect">
            <a:avLst/>
          </a:prstGeom>
        </p:spPr>
        <p:txBody>
          <a:bodyPr vert="horz" lIns="92475" tIns="46237" rIns="92475" bIns="46237" rtlCol="0" anchor="b"/>
          <a:lstStyle>
            <a:lvl1pPr algn="l" fontAlgn="auto">
              <a:spcBef>
                <a:spcPts val="0"/>
              </a:spcBef>
              <a:spcAft>
                <a:spcPts val="0"/>
              </a:spcAft>
              <a:defRPr sz="1200" b="0" i="0">
                <a:latin typeface="Tahoma" panose="020B0604030504040204" pitchFamily="34" charset="0"/>
                <a:cs typeface="+mn-cs"/>
              </a:defRPr>
            </a:lvl1pPr>
          </a:lstStyle>
          <a:p>
            <a:pPr>
              <a:defRPr/>
            </a:pPr>
            <a:endParaRPr lang="en-US" dirty="0"/>
          </a:p>
        </p:txBody>
      </p:sp>
      <p:sp>
        <p:nvSpPr>
          <p:cNvPr id="7" name="Slide Number Placeholder 6"/>
          <p:cNvSpPr>
            <a:spLocks noGrp="1"/>
          </p:cNvSpPr>
          <p:nvPr>
            <p:ph type="sldNum" sz="quarter" idx="5"/>
          </p:nvPr>
        </p:nvSpPr>
        <p:spPr>
          <a:xfrm>
            <a:off x="3936769" y="8772668"/>
            <a:ext cx="3011700" cy="461804"/>
          </a:xfrm>
          <a:prstGeom prst="rect">
            <a:avLst/>
          </a:prstGeom>
        </p:spPr>
        <p:txBody>
          <a:bodyPr vert="horz" lIns="92475" tIns="46237" rIns="92475" bIns="46237" rtlCol="0" anchor="b"/>
          <a:lstStyle>
            <a:lvl1pPr algn="r" fontAlgn="auto">
              <a:spcBef>
                <a:spcPts val="0"/>
              </a:spcBef>
              <a:spcAft>
                <a:spcPts val="0"/>
              </a:spcAft>
              <a:defRPr sz="1200" b="0" i="0" smtClean="0">
                <a:latin typeface="Tahoma" panose="020B0604030504040204" pitchFamily="34" charset="0"/>
                <a:cs typeface="+mn-cs"/>
              </a:defRPr>
            </a:lvl1pPr>
          </a:lstStyle>
          <a:p>
            <a:pPr>
              <a:defRPr/>
            </a:pPr>
            <a:fld id="{CCFAB296-A647-4183-9CB4-02D9028B8B73}" type="slidenum">
              <a:rPr lang="en-US" smtClean="0"/>
              <a:pPr>
                <a:defRPr/>
              </a:pPr>
              <a:t>‹#›</a:t>
            </a:fld>
            <a:endParaRPr lang="en-US" dirty="0"/>
          </a:p>
        </p:txBody>
      </p:sp>
    </p:spTree>
    <p:extLst>
      <p:ext uri="{BB962C8B-B14F-4D97-AF65-F5344CB8AC3E}">
        <p14:creationId xmlns:p14="http://schemas.microsoft.com/office/powerpoint/2010/main" val="847502629"/>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b="0" i="0" kern="1200">
        <a:solidFill>
          <a:schemeClr val="tx1"/>
        </a:solidFill>
        <a:latin typeface="Tahoma" panose="020B0604030504040204" pitchFamily="34" charset="0"/>
        <a:ea typeface="+mn-ea"/>
        <a:cs typeface="+mn-cs"/>
      </a:defRPr>
    </a:lvl1pPr>
    <a:lvl2pPr marL="457200" algn="l" defTabSz="457200" rtl="0" fontAlgn="base">
      <a:spcBef>
        <a:spcPct val="30000"/>
      </a:spcBef>
      <a:spcAft>
        <a:spcPct val="0"/>
      </a:spcAft>
      <a:defRPr sz="1200" b="0" i="0" kern="1200">
        <a:solidFill>
          <a:schemeClr val="tx1"/>
        </a:solidFill>
        <a:latin typeface="Tahoma" panose="020B0604030504040204" pitchFamily="34" charset="0"/>
        <a:ea typeface="+mn-ea"/>
        <a:cs typeface="+mn-cs"/>
      </a:defRPr>
    </a:lvl2pPr>
    <a:lvl3pPr marL="914400" algn="l" defTabSz="457200" rtl="0" fontAlgn="base">
      <a:spcBef>
        <a:spcPct val="30000"/>
      </a:spcBef>
      <a:spcAft>
        <a:spcPct val="0"/>
      </a:spcAft>
      <a:defRPr sz="1200" b="0" i="0" kern="1200">
        <a:solidFill>
          <a:schemeClr val="tx1"/>
        </a:solidFill>
        <a:latin typeface="Tahoma" panose="020B0604030504040204" pitchFamily="34" charset="0"/>
        <a:ea typeface="+mn-ea"/>
        <a:cs typeface="+mn-cs"/>
      </a:defRPr>
    </a:lvl3pPr>
    <a:lvl4pPr marL="1371600" algn="l" defTabSz="457200" rtl="0" fontAlgn="base">
      <a:spcBef>
        <a:spcPct val="30000"/>
      </a:spcBef>
      <a:spcAft>
        <a:spcPct val="0"/>
      </a:spcAft>
      <a:defRPr sz="1200" b="0" i="0" kern="1200">
        <a:solidFill>
          <a:schemeClr val="tx1"/>
        </a:solidFill>
        <a:latin typeface="Tahoma" panose="020B0604030504040204" pitchFamily="34" charset="0"/>
        <a:ea typeface="+mn-ea"/>
        <a:cs typeface="+mn-cs"/>
      </a:defRPr>
    </a:lvl4pPr>
    <a:lvl5pPr marL="1828800" algn="l" defTabSz="457200" rtl="0" fontAlgn="base">
      <a:spcBef>
        <a:spcPct val="30000"/>
      </a:spcBef>
      <a:spcAft>
        <a:spcPct val="0"/>
      </a:spcAft>
      <a:defRPr sz="1200" b="0" i="0" kern="1200">
        <a:solidFill>
          <a:schemeClr val="tx1"/>
        </a:solidFill>
        <a:latin typeface="Tahoma" panose="020B0604030504040204" pitchFamily="34" charset="0"/>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F1F6BFD9-B3D5-CA4E-A9D9-773DBB006D7B}"/>
              </a:ext>
            </a:extLst>
          </p:cNvPr>
          <p:cNvSpPr>
            <a:spLocks noGrp="1"/>
          </p:cNvSpPr>
          <p:nvPr>
            <p:ph type="body" sz="quarter" idx="10" hasCustomPrompt="1"/>
          </p:nvPr>
        </p:nvSpPr>
        <p:spPr>
          <a:xfrm>
            <a:off x="616990" y="3012382"/>
            <a:ext cx="6402797" cy="2481176"/>
          </a:xfrm>
          <a:prstGeom prst="rect">
            <a:avLst/>
          </a:prstGeom>
        </p:spPr>
        <p:txBody>
          <a:bodyPr lIns="0" tIns="0" rIns="0" bIns="0"/>
          <a:lstStyle>
            <a:lvl1pPr marL="0" marR="0" indent="0" algn="l" defTabSz="457200" rtl="0" eaLnBrk="1" fontAlgn="base" latinLnBrk="0" hangingPunct="1">
              <a:lnSpc>
                <a:spcPct val="150000"/>
              </a:lnSpc>
              <a:spcBef>
                <a:spcPts val="0"/>
              </a:spcBef>
              <a:spcAft>
                <a:spcPct val="0"/>
              </a:spcAft>
              <a:buClrTx/>
              <a:buSzTx/>
              <a:buFont typeface="Arial" charset="0"/>
              <a:buNone/>
              <a:tabLst/>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2pPr>
            <a:lvl3pPr marL="9144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3pPr>
            <a:lvl4pPr marL="13716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4pPr>
            <a:lvl5pPr marL="18288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5pPr>
          </a:lstStyle>
          <a:p>
            <a:pPr>
              <a:lnSpc>
                <a:spcPct val="200000"/>
              </a:lnSpc>
            </a:pPr>
            <a:r>
              <a:rPr lang="en-US" dirty="0"/>
              <a:t>Presenter’s Name</a:t>
            </a:r>
          </a:p>
          <a:p>
            <a:pPr>
              <a:lnSpc>
                <a:spcPct val="100000"/>
              </a:lnSpc>
            </a:pPr>
            <a:r>
              <a:rPr lang="en-US" sz="2000" dirty="0"/>
              <a:t>Position, Organization</a:t>
            </a:r>
          </a:p>
          <a:p>
            <a:pPr>
              <a:lnSpc>
                <a:spcPct val="200000"/>
              </a:lnSpc>
            </a:pPr>
            <a:r>
              <a:rPr lang="en-US" dirty="0"/>
              <a:t>Presenter’s Name</a:t>
            </a:r>
          </a:p>
          <a:p>
            <a:pPr>
              <a:lnSpc>
                <a:spcPct val="100000"/>
              </a:lnSpc>
            </a:pPr>
            <a:r>
              <a:rPr lang="en-US" sz="2000" dirty="0"/>
              <a:t>Position, Organization</a:t>
            </a:r>
          </a:p>
        </p:txBody>
      </p:sp>
      <p:sp>
        <p:nvSpPr>
          <p:cNvPr id="13" name="Text Placeholder 8">
            <a:extLst>
              <a:ext uri="{FF2B5EF4-FFF2-40B4-BE49-F238E27FC236}">
                <a16:creationId xmlns:a16="http://schemas.microsoft.com/office/drawing/2014/main" id="{839F29B1-36B3-CE42-87EE-544FC030C2B8}"/>
              </a:ext>
            </a:extLst>
          </p:cNvPr>
          <p:cNvSpPr>
            <a:spLocks noGrp="1"/>
          </p:cNvSpPr>
          <p:nvPr>
            <p:ph type="body" sz="quarter" idx="11" hasCustomPrompt="1"/>
          </p:nvPr>
        </p:nvSpPr>
        <p:spPr>
          <a:xfrm>
            <a:off x="616990" y="5877911"/>
            <a:ext cx="6376476" cy="609600"/>
          </a:xfrm>
          <a:prstGeom prst="rect">
            <a:avLst/>
          </a:prstGeom>
        </p:spPr>
        <p:txBody>
          <a:bodyPr lIns="0" tIns="0" rIns="0" bIns="0"/>
          <a:lstStyle>
            <a:lvl1pPr marL="0" marR="0" indent="0" algn="l" defTabSz="457200" rtl="0" eaLnBrk="1" fontAlgn="base" latinLnBrk="0" hangingPunct="1">
              <a:lnSpc>
                <a:spcPct val="150000"/>
              </a:lnSpc>
              <a:spcBef>
                <a:spcPts val="0"/>
              </a:spcBef>
              <a:spcAft>
                <a:spcPct val="0"/>
              </a:spcAft>
              <a:buClrTx/>
              <a:buSzTx/>
              <a:buFont typeface="Arial" charset="0"/>
              <a:buNone/>
              <a:tabLst/>
              <a:defRPr sz="1800">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2pPr>
            <a:lvl3pPr marL="9144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3pPr>
            <a:lvl4pPr marL="13716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4pPr>
            <a:lvl5pPr marL="18288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dirty="0"/>
              <a:t>Month xx, Year</a:t>
            </a:r>
          </a:p>
        </p:txBody>
      </p:sp>
      <p:sp>
        <p:nvSpPr>
          <p:cNvPr id="4" name="Text Placeholder 3">
            <a:extLst>
              <a:ext uri="{FF2B5EF4-FFF2-40B4-BE49-F238E27FC236}">
                <a16:creationId xmlns:a16="http://schemas.microsoft.com/office/drawing/2014/main" id="{BCC1797F-BBE2-1041-A32C-C67904DB0D81}"/>
              </a:ext>
            </a:extLst>
          </p:cNvPr>
          <p:cNvSpPr>
            <a:spLocks noGrp="1"/>
          </p:cNvSpPr>
          <p:nvPr>
            <p:ph type="body" sz="quarter" idx="12" hasCustomPrompt="1"/>
          </p:nvPr>
        </p:nvSpPr>
        <p:spPr>
          <a:xfrm>
            <a:off x="616990" y="1401160"/>
            <a:ext cx="6461143" cy="1306513"/>
          </a:xfrm>
          <a:prstGeom prst="rect">
            <a:avLst/>
          </a:prstGeom>
        </p:spPr>
        <p:txBody>
          <a:bodyPr lIns="0" tIns="0" rIns="0" bIns="0"/>
          <a:lstStyle>
            <a:lvl1pPr marL="0" indent="0">
              <a:buNone/>
              <a:defRPr sz="36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defRPr>
                <a:solidFill>
                  <a:schemeClr val="bg1"/>
                </a:solidFill>
                <a:latin typeface="Tahoma" panose="020B0604030504040204" pitchFamily="34" charset="0"/>
                <a:ea typeface="Tahoma" panose="020B0604030504040204" pitchFamily="34" charset="0"/>
                <a:cs typeface="Tahoma" panose="020B0604030504040204" pitchFamily="34" charset="0"/>
              </a:defRPr>
            </a:lvl2pPr>
            <a:lvl3pPr>
              <a:defRPr>
                <a:solidFill>
                  <a:schemeClr val="bg1"/>
                </a:solidFill>
                <a:latin typeface="Tahoma" panose="020B0604030504040204" pitchFamily="34" charset="0"/>
                <a:ea typeface="Tahoma" panose="020B0604030504040204" pitchFamily="34" charset="0"/>
                <a:cs typeface="Tahoma" panose="020B0604030504040204" pitchFamily="34" charset="0"/>
              </a:defRPr>
            </a:lvl3pPr>
            <a:lvl4pPr>
              <a:defRPr>
                <a:solidFill>
                  <a:schemeClr val="bg1"/>
                </a:solidFill>
                <a:latin typeface="Tahoma" panose="020B0604030504040204" pitchFamily="34" charset="0"/>
                <a:ea typeface="Tahoma" panose="020B0604030504040204" pitchFamily="34" charset="0"/>
                <a:cs typeface="Tahoma" panose="020B0604030504040204" pitchFamily="34" charset="0"/>
              </a:defRPr>
            </a:lvl4pPr>
            <a:lvl5pPr>
              <a:defRPr>
                <a:solidFill>
                  <a:schemeClr val="bg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Title</a:t>
            </a:r>
          </a:p>
        </p:txBody>
      </p:sp>
      <p:sp>
        <p:nvSpPr>
          <p:cNvPr id="2" name="Rectangle 1">
            <a:extLst>
              <a:ext uri="{FF2B5EF4-FFF2-40B4-BE49-F238E27FC236}">
                <a16:creationId xmlns:a16="http://schemas.microsoft.com/office/drawing/2014/main" id="{E435AE6B-B104-4623-8AE8-795FF344B9D3}"/>
              </a:ext>
            </a:extLst>
          </p:cNvPr>
          <p:cNvSpPr/>
          <p:nvPr userDrawn="1"/>
        </p:nvSpPr>
        <p:spPr>
          <a:xfrm>
            <a:off x="12036552" y="0"/>
            <a:ext cx="155448" cy="6858000"/>
          </a:xfrm>
          <a:prstGeom prst="rect">
            <a:avLst/>
          </a:prstGeom>
          <a:solidFill>
            <a:srgbClr val="FF66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5" name="Picture 4" descr="A close up of a logo&#10;&#10;Description automatically generated">
            <a:extLst>
              <a:ext uri="{FF2B5EF4-FFF2-40B4-BE49-F238E27FC236}">
                <a16:creationId xmlns:a16="http://schemas.microsoft.com/office/drawing/2014/main" id="{61839AC2-555B-4E75-8628-F1D27CCE6625}"/>
              </a:ext>
            </a:extLst>
          </p:cNvPr>
          <p:cNvPicPr>
            <a:picLocks noChangeAspect="1"/>
          </p:cNvPicPr>
          <p:nvPr userDrawn="1"/>
        </p:nvPicPr>
        <p:blipFill>
          <a:blip r:embed="rId3"/>
          <a:stretch>
            <a:fillRect/>
          </a:stretch>
        </p:blipFill>
        <p:spPr>
          <a:xfrm>
            <a:off x="621792" y="374904"/>
            <a:ext cx="1447957" cy="548640"/>
          </a:xfrm>
          <a:prstGeom prst="rect">
            <a:avLst/>
          </a:prstGeom>
        </p:spPr>
      </p:pic>
    </p:spTree>
    <p:extLst>
      <p:ext uri="{BB962C8B-B14F-4D97-AF65-F5344CB8AC3E}">
        <p14:creationId xmlns:p14="http://schemas.microsoft.com/office/powerpoint/2010/main" val="3680888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mplate">
    <p:spTree>
      <p:nvGrpSpPr>
        <p:cNvPr id="1" name=""/>
        <p:cNvGrpSpPr/>
        <p:nvPr/>
      </p:nvGrpSpPr>
      <p:grpSpPr>
        <a:xfrm>
          <a:off x="0" y="0"/>
          <a:ext cx="0" cy="0"/>
          <a:chOff x="0" y="0"/>
          <a:chExt cx="0" cy="0"/>
        </a:xfrm>
      </p:grpSpPr>
      <p:pic>
        <p:nvPicPr>
          <p:cNvPr id="3" name="Picture 2" descr="A picture containing street&#10;&#10;Description automatically generated">
            <a:extLst>
              <a:ext uri="{FF2B5EF4-FFF2-40B4-BE49-F238E27FC236}">
                <a16:creationId xmlns:a16="http://schemas.microsoft.com/office/drawing/2014/main" id="{62ECC38B-9C6F-6742-8BCA-576B5E88DFFB}"/>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
            <a:ext cx="12188952" cy="913359"/>
          </a:xfrm>
          <a:prstGeom prst="rect">
            <a:avLst/>
          </a:prstGeom>
        </p:spPr>
      </p:pic>
      <p:cxnSp>
        <p:nvCxnSpPr>
          <p:cNvPr id="18" name="Straight Connector 17">
            <a:extLst>
              <a:ext uri="{FF2B5EF4-FFF2-40B4-BE49-F238E27FC236}">
                <a16:creationId xmlns:a16="http://schemas.microsoft.com/office/drawing/2014/main" id="{FC4A52EE-86B8-43E6-A7AE-EB43655B6338}"/>
              </a:ext>
            </a:extLst>
          </p:cNvPr>
          <p:cNvCxnSpPr/>
          <p:nvPr userDrawn="1"/>
        </p:nvCxnSpPr>
        <p:spPr>
          <a:xfrm>
            <a:off x="457200" y="3429000"/>
            <a:ext cx="9142012" cy="0"/>
          </a:xfrm>
          <a:prstGeom prst="line">
            <a:avLst/>
          </a:prstGeom>
          <a:ln w="19050">
            <a:solidFill>
              <a:schemeClr val="bg1"/>
            </a:solidFill>
          </a:ln>
        </p:spPr>
        <p:style>
          <a:lnRef idx="1">
            <a:schemeClr val="dk1"/>
          </a:lnRef>
          <a:fillRef idx="0">
            <a:schemeClr val="dk1"/>
          </a:fillRef>
          <a:effectRef idx="0">
            <a:schemeClr val="dk1"/>
          </a:effectRef>
          <a:fontRef idx="minor">
            <a:schemeClr val="tx1"/>
          </a:fontRef>
        </p:style>
      </p:cxnSp>
      <p:sp>
        <p:nvSpPr>
          <p:cNvPr id="5" name="Text Placeholder 4">
            <a:extLst>
              <a:ext uri="{FF2B5EF4-FFF2-40B4-BE49-F238E27FC236}">
                <a16:creationId xmlns:a16="http://schemas.microsoft.com/office/drawing/2014/main" id="{C6A03758-B132-2945-B787-1B6B7AAAE45D}"/>
              </a:ext>
            </a:extLst>
          </p:cNvPr>
          <p:cNvSpPr>
            <a:spLocks noGrp="1"/>
          </p:cNvSpPr>
          <p:nvPr>
            <p:ph type="body" sz="quarter" idx="10" hasCustomPrompt="1"/>
          </p:nvPr>
        </p:nvSpPr>
        <p:spPr>
          <a:xfrm>
            <a:off x="457200" y="228600"/>
            <a:ext cx="11274552" cy="457200"/>
          </a:xfrm>
          <a:prstGeom prst="rect">
            <a:avLst/>
          </a:prstGeom>
        </p:spPr>
        <p:txBody>
          <a:bodyPr wrap="square" lIns="0" tIns="0" rIns="0" bIns="0" anchor="ctr">
            <a:spAutoFit/>
          </a:bodyPr>
          <a:lstStyle>
            <a:lvl1pPr marL="0" indent="0">
              <a:spcBef>
                <a:spcPts val="0"/>
              </a:spcBef>
              <a:buNone/>
              <a:defRPr>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2pPr>
            <a:lvl3pPr marL="9144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3pPr>
            <a:lvl4pPr marL="13716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4pPr>
            <a:lvl5pPr marL="18288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dirty="0"/>
              <a:t>Add title here</a:t>
            </a:r>
          </a:p>
        </p:txBody>
      </p:sp>
      <p:sp>
        <p:nvSpPr>
          <p:cNvPr id="8" name="Content Placeholder 2">
            <a:extLst>
              <a:ext uri="{FF2B5EF4-FFF2-40B4-BE49-F238E27FC236}">
                <a16:creationId xmlns:a16="http://schemas.microsoft.com/office/drawing/2014/main" id="{3B8AFE71-CD08-7245-A18B-4FA5E8E56FFD}"/>
              </a:ext>
            </a:extLst>
          </p:cNvPr>
          <p:cNvSpPr>
            <a:spLocks noGrp="1"/>
          </p:cNvSpPr>
          <p:nvPr>
            <p:ph idx="1"/>
          </p:nvPr>
        </p:nvSpPr>
        <p:spPr>
          <a:xfrm>
            <a:off x="457199" y="1600200"/>
            <a:ext cx="11274552" cy="3959352"/>
          </a:xfrm>
          <a:prstGeom prst="rect">
            <a:avLst/>
          </a:prstGeom>
        </p:spPr>
        <p:txBody>
          <a:bodyPr lIns="0" tIns="0" rIns="0" bIns="0"/>
          <a:lstStyle>
            <a:lvl1pPr marL="342900" indent="-342900">
              <a:spcBef>
                <a:spcPts val="1032"/>
              </a:spcBef>
              <a:buClr>
                <a:srgbClr val="005496"/>
              </a:buClr>
              <a:buFont typeface="Arial" pitchFamily="34" charset="0"/>
              <a:buChar char="•"/>
              <a:defRPr sz="2200" b="0" i="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vl2pPr>
              <a:buClr>
                <a:srgbClr val="005496"/>
              </a:buClr>
              <a:defRPr sz="2000" b="0" i="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2pPr>
            <a:lvl3pPr>
              <a:buClr>
                <a:srgbClr val="005496"/>
              </a:buClr>
              <a:defRPr sz="2000" b="0" i="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3pPr>
            <a:lvl4pPr>
              <a:buClr>
                <a:srgbClr val="005496"/>
              </a:buClr>
              <a:defRPr sz="2000" b="0" i="0" baseline="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4pPr>
            <a:lvl5pPr>
              <a:buClr>
                <a:srgbClr val="005496"/>
              </a:buClr>
              <a:defRPr sz="2000" b="0" i="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3">
            <a:extLst>
              <a:ext uri="{FF2B5EF4-FFF2-40B4-BE49-F238E27FC236}">
                <a16:creationId xmlns:a16="http://schemas.microsoft.com/office/drawing/2014/main" id="{19F0B4D8-4094-704B-A256-FCF55FDC8CE2}"/>
              </a:ext>
            </a:extLst>
          </p:cNvPr>
          <p:cNvSpPr>
            <a:spLocks noGrp="1"/>
          </p:cNvSpPr>
          <p:nvPr>
            <p:ph type="sldNum" sz="quarter" idx="11"/>
          </p:nvPr>
        </p:nvSpPr>
        <p:spPr>
          <a:xfrm>
            <a:off x="10972800" y="6446520"/>
            <a:ext cx="758952" cy="182880"/>
          </a:xfrm>
          <a:prstGeom prst="rect">
            <a:avLst/>
          </a:prstGeom>
        </p:spPr>
        <p:txBody>
          <a:bodyPr lIns="0" tIns="0" rIns="0" bIns="0" anchor="ctr" anchorCtr="0">
            <a:spAutoFit/>
          </a:bodyPr>
          <a:lstStyle>
            <a:lvl1pPr marL="0" indent="0">
              <a:buFont typeface="Arial" panose="020B0604020202020204" pitchFamily="34" charset="0"/>
              <a:buNone/>
              <a:defRPr sz="1200" b="0" i="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pPr algn="r">
              <a:defRPr/>
            </a:pPr>
            <a:fld id="{379C486E-DB2A-4BE6-BF4D-5CBEF5B8BFFA}" type="slidenum">
              <a:rPr lang="en-US" smtClean="0"/>
              <a:pPr algn="r">
                <a:defRPr/>
              </a:pPr>
              <a:t>‹#›</a:t>
            </a:fld>
            <a:endParaRPr lang="en-US" dirty="0"/>
          </a:p>
        </p:txBody>
      </p:sp>
      <p:sp>
        <p:nvSpPr>
          <p:cNvPr id="11" name="Rectangle 10">
            <a:extLst>
              <a:ext uri="{FF2B5EF4-FFF2-40B4-BE49-F238E27FC236}">
                <a16:creationId xmlns:a16="http://schemas.microsoft.com/office/drawing/2014/main" id="{C0314AC9-D460-4A82-8AA8-CC6B18688E1C}"/>
              </a:ext>
            </a:extLst>
          </p:cNvPr>
          <p:cNvSpPr/>
          <p:nvPr userDrawn="1"/>
        </p:nvSpPr>
        <p:spPr>
          <a:xfrm>
            <a:off x="12034281" y="0"/>
            <a:ext cx="155448" cy="914400"/>
          </a:xfrm>
          <a:prstGeom prst="rect">
            <a:avLst/>
          </a:prstGeom>
          <a:solidFill>
            <a:srgbClr val="FF66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4" name="Picture 3" descr="A picture containing drawing&#10;&#10;Description automatically generated">
            <a:extLst>
              <a:ext uri="{FF2B5EF4-FFF2-40B4-BE49-F238E27FC236}">
                <a16:creationId xmlns:a16="http://schemas.microsoft.com/office/drawing/2014/main" id="{CBB22BAE-1B5C-489F-83F7-120DD7E3E62C}"/>
              </a:ext>
            </a:extLst>
          </p:cNvPr>
          <p:cNvPicPr>
            <a:picLocks noChangeAspect="1"/>
          </p:cNvPicPr>
          <p:nvPr userDrawn="1"/>
        </p:nvPicPr>
        <p:blipFill>
          <a:blip r:embed="rId3"/>
          <a:stretch>
            <a:fillRect/>
          </a:stretch>
        </p:blipFill>
        <p:spPr>
          <a:xfrm>
            <a:off x="457199" y="6172200"/>
            <a:ext cx="1206631" cy="457200"/>
          </a:xfrm>
          <a:prstGeom prst="rect">
            <a:avLst/>
          </a:prstGeom>
        </p:spPr>
      </p:pic>
    </p:spTree>
    <p:extLst>
      <p:ext uri="{BB962C8B-B14F-4D97-AF65-F5344CB8AC3E}">
        <p14:creationId xmlns:p14="http://schemas.microsoft.com/office/powerpoint/2010/main" val="2616669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No Header">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6A03758-B132-2945-B787-1B6B7AAAE45D}"/>
              </a:ext>
            </a:extLst>
          </p:cNvPr>
          <p:cNvSpPr>
            <a:spLocks noGrp="1"/>
          </p:cNvSpPr>
          <p:nvPr>
            <p:ph type="body" sz="quarter" idx="10" hasCustomPrompt="1"/>
          </p:nvPr>
        </p:nvSpPr>
        <p:spPr>
          <a:xfrm>
            <a:off x="457200" y="228600"/>
            <a:ext cx="11274552" cy="457200"/>
          </a:xfrm>
          <a:prstGeom prst="rect">
            <a:avLst/>
          </a:prstGeom>
        </p:spPr>
        <p:txBody>
          <a:bodyPr wrap="square" lIns="0" tIns="0" rIns="0" bIns="0" anchor="ctr">
            <a:spAutoFit/>
          </a:bodyPr>
          <a:lstStyle>
            <a:lvl1pPr marL="0" indent="0">
              <a:spcBef>
                <a:spcPts val="0"/>
              </a:spcBef>
              <a:buNone/>
              <a:defRPr>
                <a:solidFill>
                  <a:srgbClr val="005496"/>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2pPr>
            <a:lvl3pPr marL="9144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3pPr>
            <a:lvl4pPr marL="13716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4pPr>
            <a:lvl5pPr marL="1828800" indent="0">
              <a:buNone/>
              <a:defRPr>
                <a:solidFill>
                  <a:schemeClr val="bg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here for Title</a:t>
            </a:r>
          </a:p>
        </p:txBody>
      </p:sp>
      <p:sp>
        <p:nvSpPr>
          <p:cNvPr id="8" name="Content Placeholder 2">
            <a:extLst>
              <a:ext uri="{FF2B5EF4-FFF2-40B4-BE49-F238E27FC236}">
                <a16:creationId xmlns:a16="http://schemas.microsoft.com/office/drawing/2014/main" id="{3B8AFE71-CD08-7245-A18B-4FA5E8E56FFD}"/>
              </a:ext>
            </a:extLst>
          </p:cNvPr>
          <p:cNvSpPr>
            <a:spLocks noGrp="1"/>
          </p:cNvSpPr>
          <p:nvPr>
            <p:ph idx="1"/>
          </p:nvPr>
        </p:nvSpPr>
        <p:spPr>
          <a:xfrm>
            <a:off x="457199" y="1143000"/>
            <a:ext cx="11274552" cy="4572000"/>
          </a:xfrm>
          <a:prstGeom prst="rect">
            <a:avLst/>
          </a:prstGeom>
        </p:spPr>
        <p:txBody>
          <a:bodyPr lIns="0" tIns="0" rIns="0" bIns="0"/>
          <a:lstStyle>
            <a:lvl1pPr marL="342900" indent="-342900">
              <a:spcBef>
                <a:spcPts val="1032"/>
              </a:spcBef>
              <a:buClr>
                <a:srgbClr val="005496"/>
              </a:buClr>
              <a:buFont typeface="Arial" pitchFamily="34" charset="0"/>
              <a:buChar char="•"/>
              <a:defRPr sz="2000" b="0" i="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vl2pPr>
              <a:buClr>
                <a:srgbClr val="005496"/>
              </a:buClr>
              <a:defRPr sz="2000" b="0" i="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2pPr>
            <a:lvl3pPr>
              <a:buClr>
                <a:srgbClr val="005496"/>
              </a:buClr>
              <a:defRPr sz="2000" b="0" i="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3pPr>
            <a:lvl4pPr>
              <a:buClr>
                <a:srgbClr val="005496"/>
              </a:buClr>
              <a:defRPr sz="2000" b="0" i="0" baseline="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4pPr>
            <a:lvl5pPr>
              <a:buClr>
                <a:srgbClr val="005496"/>
              </a:buClr>
              <a:defRPr sz="2000" b="0" i="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3">
            <a:extLst>
              <a:ext uri="{FF2B5EF4-FFF2-40B4-BE49-F238E27FC236}">
                <a16:creationId xmlns:a16="http://schemas.microsoft.com/office/drawing/2014/main" id="{19F0B4D8-4094-704B-A256-FCF55FDC8CE2}"/>
              </a:ext>
            </a:extLst>
          </p:cNvPr>
          <p:cNvSpPr>
            <a:spLocks noGrp="1"/>
          </p:cNvSpPr>
          <p:nvPr>
            <p:ph type="sldNum" sz="quarter" idx="11"/>
          </p:nvPr>
        </p:nvSpPr>
        <p:spPr>
          <a:xfrm>
            <a:off x="10972800" y="6446520"/>
            <a:ext cx="758952" cy="182880"/>
          </a:xfrm>
          <a:prstGeom prst="rect">
            <a:avLst/>
          </a:prstGeom>
        </p:spPr>
        <p:txBody>
          <a:bodyPr lIns="0" tIns="0" rIns="0" bIns="0" anchor="ctr" anchorCtr="0">
            <a:spAutoFit/>
          </a:bodyPr>
          <a:lstStyle>
            <a:lvl1pPr marL="0" indent="0">
              <a:buFont typeface="Arial" panose="020B0604020202020204" pitchFamily="34" charset="0"/>
              <a:buNone/>
              <a:defRPr sz="1200" b="0" i="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pPr algn="r">
              <a:defRPr/>
            </a:pPr>
            <a:fld id="{379C486E-DB2A-4BE6-BF4D-5CBEF5B8BFFA}" type="slidenum">
              <a:rPr lang="en-US" smtClean="0"/>
              <a:pPr algn="r">
                <a:defRPr/>
              </a:pPr>
              <a:t>‹#›</a:t>
            </a:fld>
            <a:endParaRPr lang="en-US" dirty="0"/>
          </a:p>
        </p:txBody>
      </p:sp>
      <p:pic>
        <p:nvPicPr>
          <p:cNvPr id="6" name="Picture 5" descr="A picture containing drawing&#10;&#10;Description automatically generated">
            <a:extLst>
              <a:ext uri="{FF2B5EF4-FFF2-40B4-BE49-F238E27FC236}">
                <a16:creationId xmlns:a16="http://schemas.microsoft.com/office/drawing/2014/main" id="{DF96B04D-2FBB-48E4-8360-90523E276B7D}"/>
              </a:ext>
            </a:extLst>
          </p:cNvPr>
          <p:cNvPicPr>
            <a:picLocks noChangeAspect="1"/>
          </p:cNvPicPr>
          <p:nvPr userDrawn="1"/>
        </p:nvPicPr>
        <p:blipFill>
          <a:blip r:embed="rId2"/>
          <a:stretch>
            <a:fillRect/>
          </a:stretch>
        </p:blipFill>
        <p:spPr>
          <a:xfrm>
            <a:off x="457199" y="6172200"/>
            <a:ext cx="1206631" cy="457200"/>
          </a:xfrm>
          <a:prstGeom prst="rect">
            <a:avLst/>
          </a:prstGeom>
        </p:spPr>
      </p:pic>
    </p:spTree>
    <p:extLst>
      <p:ext uri="{BB962C8B-B14F-4D97-AF65-F5344CB8AC3E}">
        <p14:creationId xmlns:p14="http://schemas.microsoft.com/office/powerpoint/2010/main" val="8533998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5" r:id="rId1"/>
    <p:sldLayoutId id="2147483690" r:id="rId2"/>
    <p:sldLayoutId id="2147483691" r:id="rId3"/>
  </p:sldLayoutIdLst>
  <p:hf hdr="0" ftr="0" dt="0"/>
  <p:txStyles>
    <p:titleStyle>
      <a:lvl1pPr algn="ctr" defTabSz="457200" rtl="0" eaLnBrk="1" fontAlgn="base" hangingPunct="1">
        <a:spcBef>
          <a:spcPct val="0"/>
        </a:spcBef>
        <a:spcAft>
          <a:spcPct val="0"/>
        </a:spcAft>
        <a:defRPr sz="4400" kern="1200">
          <a:solidFill>
            <a:schemeClr val="tx1"/>
          </a:solidFill>
          <a:latin typeface="+mj-lt"/>
          <a:ea typeface="+mj-ea"/>
          <a:cs typeface="+mj-cs"/>
        </a:defRPr>
      </a:lvl1pPr>
      <a:lvl2pPr algn="ctr" defTabSz="457200" rtl="0" eaLnBrk="1" fontAlgn="base" hangingPunct="1">
        <a:spcBef>
          <a:spcPct val="0"/>
        </a:spcBef>
        <a:spcAft>
          <a:spcPct val="0"/>
        </a:spcAft>
        <a:defRPr sz="4400">
          <a:solidFill>
            <a:schemeClr val="tx1"/>
          </a:solidFill>
          <a:latin typeface="Calibri" pitchFamily="34" charset="0"/>
        </a:defRPr>
      </a:lvl2pPr>
      <a:lvl3pPr algn="ctr" defTabSz="457200" rtl="0" eaLnBrk="1" fontAlgn="base" hangingPunct="1">
        <a:spcBef>
          <a:spcPct val="0"/>
        </a:spcBef>
        <a:spcAft>
          <a:spcPct val="0"/>
        </a:spcAft>
        <a:defRPr sz="4400">
          <a:solidFill>
            <a:schemeClr val="tx1"/>
          </a:solidFill>
          <a:latin typeface="Calibri" pitchFamily="34" charset="0"/>
        </a:defRPr>
      </a:lvl3pPr>
      <a:lvl4pPr algn="ctr" defTabSz="457200" rtl="0" eaLnBrk="1" fontAlgn="base" hangingPunct="1">
        <a:spcBef>
          <a:spcPct val="0"/>
        </a:spcBef>
        <a:spcAft>
          <a:spcPct val="0"/>
        </a:spcAft>
        <a:defRPr sz="4400">
          <a:solidFill>
            <a:schemeClr val="tx1"/>
          </a:solidFill>
          <a:latin typeface="Calibri" pitchFamily="34" charset="0"/>
        </a:defRPr>
      </a:lvl4pPr>
      <a:lvl5pPr algn="ctr" defTabSz="457200" rtl="0" eaLnBrk="1" fontAlgn="base" hangingPunct="1">
        <a:spcBef>
          <a:spcPct val="0"/>
        </a:spcBef>
        <a:spcAft>
          <a:spcPct val="0"/>
        </a:spcAft>
        <a:defRPr sz="4400">
          <a:solidFill>
            <a:schemeClr val="tx1"/>
          </a:solidFill>
          <a:latin typeface="Calibri" pitchFamily="34"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34BA78-15DB-9B41-9C6E-064A8AADA1E9}"/>
              </a:ext>
            </a:extLst>
          </p:cNvPr>
          <p:cNvSpPr>
            <a:spLocks noGrp="1"/>
          </p:cNvSpPr>
          <p:nvPr>
            <p:ph type="body" sz="quarter" idx="10"/>
          </p:nvPr>
        </p:nvSpPr>
        <p:spPr>
          <a:xfrm>
            <a:off x="616990" y="3684792"/>
            <a:ext cx="7034112" cy="1864145"/>
          </a:xfrm>
        </p:spPr>
        <p:txBody>
          <a:bodyPr/>
          <a:lstStyle/>
          <a:p>
            <a:pPr>
              <a:lnSpc>
                <a:spcPct val="200000"/>
              </a:lnSpc>
            </a:pPr>
            <a:r>
              <a:rPr lang="en-US" dirty="0"/>
              <a:t>Network Reliability Steering Committee (NRSC)</a:t>
            </a:r>
          </a:p>
          <a:p>
            <a:pPr>
              <a:lnSpc>
                <a:spcPct val="200000"/>
              </a:lnSpc>
            </a:pPr>
            <a:r>
              <a:rPr lang="en-US" dirty="0"/>
              <a:t>Alliance for Telecommunications Industry Solutions (ATIS)</a:t>
            </a:r>
          </a:p>
        </p:txBody>
      </p:sp>
      <p:sp>
        <p:nvSpPr>
          <p:cNvPr id="5" name="Text Placeholder 4">
            <a:extLst>
              <a:ext uri="{FF2B5EF4-FFF2-40B4-BE49-F238E27FC236}">
                <a16:creationId xmlns:a16="http://schemas.microsoft.com/office/drawing/2014/main" id="{290F632F-4B5E-4409-86BF-52563FC595E7}"/>
              </a:ext>
            </a:extLst>
          </p:cNvPr>
          <p:cNvSpPr>
            <a:spLocks noGrp="1"/>
          </p:cNvSpPr>
          <p:nvPr>
            <p:ph type="body" sz="quarter" idx="11"/>
          </p:nvPr>
        </p:nvSpPr>
        <p:spPr/>
        <p:txBody>
          <a:bodyPr/>
          <a:lstStyle/>
          <a:p>
            <a:r>
              <a:rPr lang="en-US" dirty="0"/>
              <a:t>February 2020</a:t>
            </a:r>
          </a:p>
        </p:txBody>
      </p:sp>
      <p:sp>
        <p:nvSpPr>
          <p:cNvPr id="6" name="Text Placeholder 5">
            <a:extLst>
              <a:ext uri="{FF2B5EF4-FFF2-40B4-BE49-F238E27FC236}">
                <a16:creationId xmlns:a16="http://schemas.microsoft.com/office/drawing/2014/main" id="{64C537E8-CE33-4702-9D02-9EDEBB4A8DD4}"/>
              </a:ext>
            </a:extLst>
          </p:cNvPr>
          <p:cNvSpPr>
            <a:spLocks noGrp="1"/>
          </p:cNvSpPr>
          <p:nvPr>
            <p:ph type="body" sz="quarter" idx="12"/>
          </p:nvPr>
        </p:nvSpPr>
        <p:spPr>
          <a:xfrm>
            <a:off x="616990" y="1063629"/>
            <a:ext cx="6461143" cy="1738968"/>
          </a:xfrm>
        </p:spPr>
        <p:txBody>
          <a:bodyPr/>
          <a:lstStyle/>
          <a:p>
            <a:r>
              <a:rPr lang="en-US" dirty="0"/>
              <a:t>Standard Operating Procedures (SOP) for Updating Public Safety Answering Point (PSAP) Outage Contact Information </a:t>
            </a:r>
          </a:p>
          <a:p>
            <a:endParaRPr lang="en-US" dirty="0"/>
          </a:p>
        </p:txBody>
      </p:sp>
    </p:spTree>
    <p:extLst>
      <p:ext uri="{BB962C8B-B14F-4D97-AF65-F5344CB8AC3E}">
        <p14:creationId xmlns:p14="http://schemas.microsoft.com/office/powerpoint/2010/main" val="3964554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Types of Service Providers That May Report </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p:txBody>
          <a:bodyPr/>
          <a:lstStyle/>
          <a:p>
            <a:r>
              <a:rPr lang="en-US" dirty="0"/>
              <a:t>Wireless: Delivers telephony over a wireless connection </a:t>
            </a:r>
          </a:p>
          <a:p>
            <a:r>
              <a:rPr lang="en-US" dirty="0"/>
              <a:t>Wireline: Delivers telephony over a wired connection </a:t>
            </a:r>
          </a:p>
          <a:p>
            <a:r>
              <a:rPr lang="en-US" dirty="0"/>
              <a:t>VoIP: Delivers telephony using internet protocol technology over a broadband-capable connection as a managed service or an over-the-top application </a:t>
            </a:r>
          </a:p>
          <a:p>
            <a:r>
              <a:rPr lang="en-US" dirty="0"/>
              <a:t>Covered 9-1-1 Service Provider: Provides processing and delivery of 9-1-1 calls and data to a set of PSAPs</a:t>
            </a:r>
          </a:p>
          <a:p>
            <a:endParaRPr lang="en-US" dirty="0"/>
          </a:p>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10</a:t>
            </a:fld>
            <a:endParaRPr lang="en-US" dirty="0"/>
          </a:p>
        </p:txBody>
      </p:sp>
    </p:spTree>
    <p:extLst>
      <p:ext uri="{BB962C8B-B14F-4D97-AF65-F5344CB8AC3E}">
        <p14:creationId xmlns:p14="http://schemas.microsoft.com/office/powerpoint/2010/main" val="3146907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34063"/>
            <a:ext cx="11274552" cy="446276"/>
          </a:xfrm>
        </p:spPr>
        <p:txBody>
          <a:bodyPr/>
          <a:lstStyle/>
          <a:p>
            <a:r>
              <a:rPr lang="en-US" sz="2900" dirty="0"/>
              <a:t>Potential Types of 9-1-1 Impacts That Service Providers May Report </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p:txBody>
          <a:bodyPr/>
          <a:lstStyle/>
          <a:p>
            <a:r>
              <a:rPr lang="en-US" dirty="0"/>
              <a:t>When a degradation of service is experienced within a service provider’s (e.g. wireline, wireless, VoIP, covered 9-1-1 service provider) network, or within a PSAP, the following types of 9-1-1 services are potentially, impacted: </a:t>
            </a:r>
          </a:p>
          <a:p>
            <a:r>
              <a:rPr lang="en-US" dirty="0"/>
              <a:t>Voice: Call Delivery Impacted </a:t>
            </a:r>
          </a:p>
          <a:p>
            <a:pPr lvl="1"/>
            <a:r>
              <a:rPr lang="en-US" dirty="0"/>
              <a:t>Full – Complete loss of 911 call delivery</a:t>
            </a:r>
          </a:p>
          <a:p>
            <a:pPr lvl="1"/>
            <a:r>
              <a:rPr lang="en-US" dirty="0"/>
              <a:t>Partial – Loss of % of 911 call delivery </a:t>
            </a:r>
          </a:p>
          <a:p>
            <a:pPr lvl="1"/>
            <a:r>
              <a:rPr lang="en-US" dirty="0"/>
              <a:t>Intermittent – Loss of 911 call delivery irregularly</a:t>
            </a:r>
          </a:p>
          <a:p>
            <a:r>
              <a:rPr lang="en-US" dirty="0"/>
              <a:t>Data: Automatic Number Identification (ANI) / Automatic Location Identification (ALI) Impacted</a:t>
            </a:r>
          </a:p>
          <a:p>
            <a:pPr lvl="1"/>
            <a:r>
              <a:rPr lang="en-US" dirty="0"/>
              <a:t>Full – Loss of either ANI or ALI or both</a:t>
            </a:r>
          </a:p>
          <a:p>
            <a:pPr lvl="1"/>
            <a:r>
              <a:rPr lang="en-US" dirty="0"/>
              <a:t>Partial – Loss of a portion of either ANI or ALI or both </a:t>
            </a:r>
          </a:p>
          <a:p>
            <a:pPr lvl="1"/>
            <a:r>
              <a:rPr lang="en-US" dirty="0"/>
              <a:t>Intermittent – Loss of a portion of either ANI or ALI or both irregularly</a:t>
            </a:r>
          </a:p>
          <a:p>
            <a:endParaRPr lang="en-US" dirty="0"/>
          </a:p>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11</a:t>
            </a:fld>
            <a:endParaRPr lang="en-US" dirty="0"/>
          </a:p>
        </p:txBody>
      </p:sp>
    </p:spTree>
    <p:extLst>
      <p:ext uri="{BB962C8B-B14F-4D97-AF65-F5344CB8AC3E}">
        <p14:creationId xmlns:p14="http://schemas.microsoft.com/office/powerpoint/2010/main" val="3027032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Template Definitions </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a:xfrm>
            <a:off x="457199" y="1525552"/>
            <a:ext cx="11274552" cy="3959352"/>
          </a:xfrm>
        </p:spPr>
        <p:txBody>
          <a:bodyPr/>
          <a:lstStyle/>
          <a:p>
            <a:r>
              <a:rPr lang="en-US" b="1" dirty="0"/>
              <a:t>Company Performing PSAP Notification:</a:t>
            </a:r>
          </a:p>
          <a:p>
            <a:pPr lvl="1"/>
            <a:r>
              <a:rPr lang="en-US" dirty="0"/>
              <a:t>In today’s evolving 9-1-1 ecosystem, there are several types of companies potentially involved in the processing and delivery of a 9-1-1 call to a PSAP. 9-1-1 calls initiated by a caller are handled by a service provider. A service provider delivers the 9-1-1 call into a central 9-1-1 service 	system (serving multiple PSAPs within a county, region, or state). A 9-1-1 service system may be provided by a Local Exchange Carrier, a third party, or a governmental 9-1-1 Authority. The service provider or the 9-1-1 system provider may be the first entity aware of the outage and may generate the PSAP notification. </a:t>
            </a:r>
          </a:p>
          <a:p>
            <a:r>
              <a:rPr lang="en-US" b="1" dirty="0"/>
              <a:t>Company Experiencing Outage Event:</a:t>
            </a:r>
          </a:p>
          <a:p>
            <a:pPr lvl="1"/>
            <a:r>
              <a:rPr lang="en-US" dirty="0"/>
              <a:t>As noted above, there are several types of companies potentially involved in the processing and delivery of a 9-1-1 call to the PSAP. The Company Experiencing Outage Event is the company that is responsible for the affected network and or systems. </a:t>
            </a:r>
          </a:p>
          <a:p>
            <a:endParaRPr lang="en-US" dirty="0"/>
          </a:p>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12</a:t>
            </a:fld>
            <a:endParaRPr lang="en-US" dirty="0"/>
          </a:p>
        </p:txBody>
      </p:sp>
    </p:spTree>
    <p:extLst>
      <p:ext uri="{BB962C8B-B14F-4D97-AF65-F5344CB8AC3E}">
        <p14:creationId xmlns:p14="http://schemas.microsoft.com/office/powerpoint/2010/main" val="1068544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Template Definitions (continued)</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a:xfrm>
            <a:off x="457199" y="1516221"/>
            <a:ext cx="11274552" cy="3959352"/>
          </a:xfrm>
        </p:spPr>
        <p:txBody>
          <a:bodyPr/>
          <a:lstStyle/>
          <a:p>
            <a:r>
              <a:rPr lang="en-US" b="1" dirty="0"/>
              <a:t>Notification Type:</a:t>
            </a:r>
          </a:p>
          <a:p>
            <a:pPr lvl="1"/>
            <a:r>
              <a:rPr lang="en-US" b="1" i="1" dirty="0"/>
              <a:t>Initial</a:t>
            </a:r>
            <a:r>
              <a:rPr lang="en-US" dirty="0"/>
              <a:t> is intended to make the PSAP aware that a 9-1-1 service affecting event has been recognized and that restoration efforts are in process. The Initial notification also includes information about the failure or outage event owners (if known), contact methods, possible impacts, geography potentially impacted by the event (single- PSAP, regional, multi-state, or other), an expected time to resolution if known, and information on apparent cause, if known.</a:t>
            </a:r>
          </a:p>
          <a:p>
            <a:pPr lvl="1"/>
            <a:r>
              <a:rPr lang="en-US" b="1" i="1" dirty="0"/>
              <a:t>Update</a:t>
            </a:r>
            <a:r>
              <a:rPr lang="en-US" dirty="0"/>
              <a:t> is intended to provide the PSAP with information that has been gathered or determined in the interim between the Initial and the Final notifications. Updates will be provided if a significant change occurs in the status of the outage. If no update is provided, the PSAP can assume that the information remains the same.</a:t>
            </a:r>
          </a:p>
          <a:p>
            <a:pPr lvl="1"/>
            <a:r>
              <a:rPr lang="en-US" b="1" i="1" dirty="0"/>
              <a:t>Final</a:t>
            </a:r>
            <a:r>
              <a:rPr lang="en-US" dirty="0"/>
              <a:t> is intended to provide the PSAP with an awareness that all systems and networks are operating as designed. Additional information regarding the event may be included. </a:t>
            </a:r>
          </a:p>
          <a:p>
            <a:endParaRPr lang="en-US" dirty="0"/>
          </a:p>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13</a:t>
            </a:fld>
            <a:endParaRPr lang="en-US" dirty="0"/>
          </a:p>
        </p:txBody>
      </p:sp>
    </p:spTree>
    <p:extLst>
      <p:ext uri="{BB962C8B-B14F-4D97-AF65-F5344CB8AC3E}">
        <p14:creationId xmlns:p14="http://schemas.microsoft.com/office/powerpoint/2010/main" val="1932118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Template Definitions (continued)</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a:xfrm>
            <a:off x="457199" y="1544214"/>
            <a:ext cx="11274552" cy="3959352"/>
          </a:xfrm>
        </p:spPr>
        <p:txBody>
          <a:bodyPr/>
          <a:lstStyle/>
          <a:p>
            <a:r>
              <a:rPr lang="en-US" b="1" dirty="0"/>
              <a:t>Impact of Outage Event:</a:t>
            </a:r>
          </a:p>
          <a:p>
            <a:pPr lvl="1"/>
            <a:r>
              <a:rPr lang="en-US" dirty="0"/>
              <a:t>The Impact of Outage Event is intended to help the PSAP understand the ramifications of the outage event and guide the execution of the appropriate local contingency plan. The local contingency plan is typically different for a PSAP that is not receiving any 9-1-1 calls than a PSAP that is not receiving ALI or location data. </a:t>
            </a:r>
          </a:p>
          <a:p>
            <a:r>
              <a:rPr lang="en-US" b="1" dirty="0"/>
              <a:t>Geography of the Outage Event:</a:t>
            </a:r>
          </a:p>
          <a:p>
            <a:pPr lvl="1"/>
            <a:r>
              <a:rPr lang="en-US" dirty="0"/>
              <a:t>The Geography of the Outage Event (single- PSAP, regional, multi-state, or other) is directly related to the nature of the impacted system. For example, a cable cut could be very localized or impact an entire state, a network or database event could span multiple states. The information provided here is intended to help the PSAP understand the ramifications of the outage event and guide the execution of the appropriate local contingency plan. Depending on the nature of the outage, contingency planning may be a local, regional or state function. </a:t>
            </a:r>
          </a:p>
          <a:p>
            <a:endParaRPr lang="en-US" dirty="0"/>
          </a:p>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14</a:t>
            </a:fld>
            <a:endParaRPr lang="en-US" dirty="0"/>
          </a:p>
        </p:txBody>
      </p:sp>
    </p:spTree>
    <p:extLst>
      <p:ext uri="{BB962C8B-B14F-4D97-AF65-F5344CB8AC3E}">
        <p14:creationId xmlns:p14="http://schemas.microsoft.com/office/powerpoint/2010/main" val="4073341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Template Definitions (continued)</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p:txBody>
          <a:bodyPr/>
          <a:lstStyle/>
          <a:p>
            <a:r>
              <a:rPr lang="en-US" b="1" dirty="0"/>
              <a:t>Incident ID:</a:t>
            </a:r>
          </a:p>
          <a:p>
            <a:pPr lvl="1"/>
            <a:r>
              <a:rPr lang="en-US" dirty="0"/>
              <a:t>Unique identifier associated with the outage event. </a:t>
            </a:r>
          </a:p>
          <a:p>
            <a:r>
              <a:rPr lang="en-US" b="1" dirty="0"/>
              <a:t>Expected Date and Time to Resolution (ETTR)/Duration:</a:t>
            </a:r>
          </a:p>
          <a:p>
            <a:pPr lvl="1"/>
            <a:r>
              <a:rPr lang="en-US" dirty="0"/>
              <a:t>The ETTR/Duration is intended to assist the PSAP in planning and execution of their local contingency plan. It is important to note that at the time of an Initial notification, the ETTR/Duration may not be known. Short duration outage events may be resolved prior to a company determining an ETTR. </a:t>
            </a:r>
          </a:p>
          <a:p>
            <a:r>
              <a:rPr lang="en-US" b="1" dirty="0"/>
              <a:t>Cause of Outage Event:</a:t>
            </a:r>
          </a:p>
          <a:p>
            <a:pPr lvl="1"/>
            <a:r>
              <a:rPr lang="en-US" dirty="0"/>
              <a:t>This information on apparent cause, if known, can provide guidance to the PSAP and/or 9-1-1 Authority. The initial evaluation of the cause (hardware, software, network, other) may be altered as more investigation takes place. </a:t>
            </a:r>
          </a:p>
          <a:p>
            <a:endParaRPr lang="en-US" dirty="0"/>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15</a:t>
            </a:fld>
            <a:endParaRPr lang="en-US" dirty="0"/>
          </a:p>
        </p:txBody>
      </p:sp>
    </p:spTree>
    <p:extLst>
      <p:ext uri="{BB962C8B-B14F-4D97-AF65-F5344CB8AC3E}">
        <p14:creationId xmlns:p14="http://schemas.microsoft.com/office/powerpoint/2010/main" val="247418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Template Definitions (continued)</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p:txBody>
          <a:bodyPr/>
          <a:lstStyle/>
          <a:p>
            <a:r>
              <a:rPr lang="en-US" b="1" dirty="0"/>
              <a:t>Additional Information on the Event (When Known):</a:t>
            </a:r>
          </a:p>
          <a:p>
            <a:pPr lvl="1"/>
            <a:r>
              <a:rPr lang="en-US" dirty="0"/>
              <a:t>Companies may include additional, pertinent information. </a:t>
            </a:r>
          </a:p>
          <a:p>
            <a:pPr lvl="1"/>
            <a:r>
              <a:rPr lang="en-US" dirty="0"/>
              <a:t>Companies may include list of all company served PSAPs receiving this same report. </a:t>
            </a:r>
          </a:p>
          <a:p>
            <a:r>
              <a:rPr lang="en-US" b="1" dirty="0"/>
              <a:t>Time Format:</a:t>
            </a:r>
          </a:p>
          <a:p>
            <a:pPr lvl="1"/>
            <a:r>
              <a:rPr lang="en-US" dirty="0"/>
              <a:t>The PSAP Outage Event notifications have standardized on a common date/time format to help the PSAP understand the presented information. </a:t>
            </a:r>
          </a:p>
          <a:p>
            <a:pPr lvl="1"/>
            <a:r>
              <a:rPr lang="en-US" dirty="0"/>
              <a:t>The format is: XX:XX (Military time NO AM/PM) (Time Zone)(DD-MON-YY) </a:t>
            </a:r>
          </a:p>
          <a:p>
            <a:pPr lvl="1"/>
            <a:r>
              <a:rPr lang="en-US" dirty="0"/>
              <a:t>The reporting company will determine what time zone to use. </a:t>
            </a:r>
          </a:p>
          <a:p>
            <a:r>
              <a:rPr lang="en-US" b="1" dirty="0"/>
              <a:t>Company Specific Statement:</a:t>
            </a:r>
          </a:p>
          <a:p>
            <a:pPr lvl="1"/>
            <a:r>
              <a:rPr lang="en-US" dirty="0"/>
              <a:t>Companies may attach dissemination instructions. </a:t>
            </a:r>
          </a:p>
          <a:p>
            <a:endParaRPr lang="en-US" dirty="0"/>
          </a:p>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16</a:t>
            </a:fld>
            <a:endParaRPr lang="en-US" dirty="0"/>
          </a:p>
        </p:txBody>
      </p:sp>
    </p:spTree>
    <p:extLst>
      <p:ext uri="{BB962C8B-B14F-4D97-AF65-F5344CB8AC3E}">
        <p14:creationId xmlns:p14="http://schemas.microsoft.com/office/powerpoint/2010/main" val="1370214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Questions</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17</a:t>
            </a:fld>
            <a:endParaRPr lang="en-US" dirty="0"/>
          </a:p>
        </p:txBody>
      </p:sp>
    </p:spTree>
    <p:extLst>
      <p:ext uri="{BB962C8B-B14F-4D97-AF65-F5344CB8AC3E}">
        <p14:creationId xmlns:p14="http://schemas.microsoft.com/office/powerpoint/2010/main" val="3513530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Project Scope</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a:xfrm>
            <a:off x="457199" y="1478897"/>
            <a:ext cx="11274552" cy="3959352"/>
          </a:xfrm>
        </p:spPr>
        <p:txBody>
          <a:bodyPr/>
          <a:lstStyle/>
          <a:p>
            <a:r>
              <a:rPr lang="en-US" dirty="0"/>
              <a:t>September 11, 2017, 911 Outage Communications Workshop</a:t>
            </a:r>
          </a:p>
          <a:p>
            <a:pPr lvl="1"/>
            <a:r>
              <a:rPr lang="en-US" dirty="0"/>
              <a:t>The FCC’s Public Safety and Homeland Security Bureau (PSHSB) hosted a workshop to discuss Best Practices for improving situational awareness during 9-1-1 outages. In particular, the PSHSB examined how to strengthen PSAP 9-1-1 service outage notifications. </a:t>
            </a:r>
          </a:p>
          <a:p>
            <a:r>
              <a:rPr lang="en-US" dirty="0"/>
              <a:t>NRSC Leadership</a:t>
            </a:r>
          </a:p>
          <a:p>
            <a:pPr lvl="1"/>
            <a:r>
              <a:rPr lang="en-US" dirty="0"/>
              <a:t>The NRSC volunteered to lead the effort and opened ongoing NRSC meetings to non-NRSC members. This new group became the NRSC Situational Awareness for 9-1-1 Outages Task Force (NSA-TF), which met from 2017 through 2020. </a:t>
            </a:r>
          </a:p>
          <a:p>
            <a:r>
              <a:rPr lang="en-US" dirty="0"/>
              <a:t>Two Deliverables </a:t>
            </a:r>
          </a:p>
          <a:p>
            <a:pPr lvl="1"/>
            <a:r>
              <a:rPr lang="en-US" dirty="0"/>
              <a:t>ATIS-0100068, Standard Operating Procedures (SOP) for Collecting PSAP Outage Information (Published November 2019). </a:t>
            </a:r>
          </a:p>
          <a:p>
            <a:pPr lvl="1"/>
            <a:r>
              <a:rPr lang="en-US" dirty="0"/>
              <a:t>ATIS-0100066, Service Providers: Outage Reporting Structure and Potential Types of 9-1-1 Outages (Published May 2018).</a:t>
            </a:r>
          </a:p>
          <a:p>
            <a:endParaRPr lang="en-US" dirty="0"/>
          </a:p>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2</a:t>
            </a:fld>
            <a:endParaRPr lang="en-US" dirty="0"/>
          </a:p>
        </p:txBody>
      </p:sp>
    </p:spTree>
    <p:extLst>
      <p:ext uri="{BB962C8B-B14F-4D97-AF65-F5344CB8AC3E}">
        <p14:creationId xmlns:p14="http://schemas.microsoft.com/office/powerpoint/2010/main" val="3180734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Task Force Membership – </a:t>
            </a:r>
            <a:r>
              <a:rPr lang="en-US" dirty="0">
                <a:highlight>
                  <a:srgbClr val="00FF00"/>
                </a:highlight>
              </a:rPr>
              <a:t>needs to be updated</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3</a:t>
            </a:fld>
            <a:endParaRPr lang="en-US" dirty="0"/>
          </a:p>
        </p:txBody>
      </p:sp>
    </p:spTree>
    <p:extLst>
      <p:ext uri="{BB962C8B-B14F-4D97-AF65-F5344CB8AC3E}">
        <p14:creationId xmlns:p14="http://schemas.microsoft.com/office/powerpoint/2010/main" val="3505646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Current Collection Method Process</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p:txBody>
          <a:bodyPr/>
          <a:lstStyle/>
          <a:p>
            <a:r>
              <a:rPr lang="en-US" dirty="0"/>
              <a:t>Today, every Service Provider has its own process and timeline to gather PSAP outage contact information, which causes undue stress on all parties, including government and the private sector. </a:t>
            </a:r>
          </a:p>
          <a:p>
            <a:r>
              <a:rPr lang="en-US" dirty="0"/>
              <a:t>In order to streamline the process, the NSA-TF developed ATIS-0100068, Standard Operating Procedures (SOP) for Collecting PSAP Outage Information, to aid in the standardization of data collection and to ease the impact on the government and private sector, as well as mitigate the above referenced issues. </a:t>
            </a:r>
          </a:p>
          <a:p>
            <a:endParaRPr lang="en-US" dirty="0"/>
          </a:p>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4</a:t>
            </a:fld>
            <a:endParaRPr lang="en-US" dirty="0"/>
          </a:p>
        </p:txBody>
      </p:sp>
    </p:spTree>
    <p:extLst>
      <p:ext uri="{BB962C8B-B14F-4D97-AF65-F5344CB8AC3E}">
        <p14:creationId xmlns:p14="http://schemas.microsoft.com/office/powerpoint/2010/main" val="863565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New Data Collection Process (ATIS-0100068)</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a:xfrm>
            <a:off x="457199" y="1348266"/>
            <a:ext cx="11274552" cy="3959352"/>
          </a:xfrm>
        </p:spPr>
        <p:txBody>
          <a:bodyPr/>
          <a:lstStyle/>
          <a:p>
            <a:r>
              <a:rPr lang="en-US" b="1" dirty="0"/>
              <a:t>Timeframe for Collecting Data: </a:t>
            </a:r>
          </a:p>
          <a:p>
            <a:pPr lvl="1"/>
            <a:r>
              <a:rPr lang="en-US" dirty="0"/>
              <a:t>After the common contact database is initially populated, the NRSC recommends putting out a call for data (new or updated information) twice a year in the months of May and November. This time frame is just before and after common natural disaster timeframes, reducing the operational impact to the PSAP community. </a:t>
            </a:r>
          </a:p>
          <a:p>
            <a:r>
              <a:rPr lang="en-US" b="1" dirty="0"/>
              <a:t>Collection Methodology:</a:t>
            </a:r>
          </a:p>
          <a:p>
            <a:pPr lvl="1"/>
            <a:r>
              <a:rPr lang="en-US" dirty="0"/>
              <a:t>The NRSC recommends that the common database utilize electronic means for gathering PSAP contact data for outage notifications. This includes but is not limited to e-mail and secure web portals. </a:t>
            </a:r>
          </a:p>
          <a:p>
            <a:r>
              <a:rPr lang="en-US" b="1" dirty="0"/>
              <a:t>Standardized Data: </a:t>
            </a:r>
          </a:p>
          <a:p>
            <a:pPr lvl="1"/>
            <a:r>
              <a:rPr lang="en-US" dirty="0"/>
              <a:t>The data to be collected from the PSAP community is contained within the next three slides. The NRSC recommends this data as a standardized/best practice approach to ensure continuity throughout the industry. </a:t>
            </a:r>
          </a:p>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5</a:t>
            </a:fld>
            <a:endParaRPr lang="en-US" dirty="0"/>
          </a:p>
        </p:txBody>
      </p:sp>
    </p:spTree>
    <p:extLst>
      <p:ext uri="{BB962C8B-B14F-4D97-AF65-F5344CB8AC3E}">
        <p14:creationId xmlns:p14="http://schemas.microsoft.com/office/powerpoint/2010/main" val="3329948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New Data Collection Process (ATIS-0100068) (continued)</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a:xfrm>
            <a:off x="457199" y="1460235"/>
            <a:ext cx="11274552" cy="3959352"/>
          </a:xfrm>
        </p:spPr>
        <p:txBody>
          <a:bodyPr/>
          <a:lstStyle/>
          <a:p>
            <a:r>
              <a:rPr lang="en-US" b="1" dirty="0"/>
              <a:t>Email Contact Address: </a:t>
            </a:r>
          </a:p>
          <a:p>
            <a:pPr lvl="1"/>
            <a:r>
              <a:rPr lang="en-US" dirty="0"/>
              <a:t>It is also strongly recommended that each Public Safety entity develop and dedicate a group e-mail address for the purpose of outage notification and data collection efforts (e.g., PSAPOutageNotification@Comanche.gov). This e-mail inbox should be monitored 24/7. </a:t>
            </a:r>
          </a:p>
          <a:p>
            <a:r>
              <a:rPr lang="en-US" b="1" dirty="0"/>
              <a:t>Escalation Process: </a:t>
            </a:r>
          </a:p>
          <a:p>
            <a:pPr lvl="1"/>
            <a:r>
              <a:rPr lang="en-US" dirty="0"/>
              <a:t>The NRSC believes that it would be helpful to have regional or state-level contact information in addition to local data. However, the reality is contact information may come from a local PSAP, county, region, or a state level-entity that is authorized to represent a PSAP or group of PSAPs. The desire would be to have the PSAP community proactively manage their notification data. PSAPs that do not participate in providing contact information may not receive critical outage notifications due to outdated or errant data collected through manual efforts by each Service Provider. </a:t>
            </a:r>
          </a:p>
          <a:p>
            <a:endParaRPr lang="en-US" dirty="0"/>
          </a:p>
          <a:p>
            <a:endParaRPr lang="en-US"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6</a:t>
            </a:fld>
            <a:endParaRPr lang="en-US" dirty="0"/>
          </a:p>
        </p:txBody>
      </p:sp>
    </p:spTree>
    <p:extLst>
      <p:ext uri="{BB962C8B-B14F-4D97-AF65-F5344CB8AC3E}">
        <p14:creationId xmlns:p14="http://schemas.microsoft.com/office/powerpoint/2010/main" val="1776475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Data Fields for PSAP Contact Information</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a:xfrm>
            <a:off x="457199" y="1129004"/>
            <a:ext cx="11274552" cy="4430548"/>
          </a:xfrm>
        </p:spPr>
        <p:txBody>
          <a:bodyPr/>
          <a:lstStyle/>
          <a:p>
            <a:r>
              <a:rPr lang="en-US" sz="1900" dirty="0"/>
              <a:t>PSAP Name: The name of the PSAP (e.g., Fairfax County Department of Public Safety Communications, Seattle Police Department). </a:t>
            </a:r>
          </a:p>
          <a:p>
            <a:r>
              <a:rPr lang="en-US" sz="1900" dirty="0"/>
              <a:t>PSAP FCC ID: The FCC issued Identification Number (e.g., 7346) of the PSAP. </a:t>
            </a:r>
          </a:p>
          <a:p>
            <a:r>
              <a:rPr lang="en-US" sz="1900" dirty="0"/>
              <a:t>PSAP County: The county (or city) in which the PSAP is physically located. </a:t>
            </a:r>
          </a:p>
          <a:p>
            <a:r>
              <a:rPr lang="en-US" sz="1900" dirty="0"/>
              <a:t>PSAP State: The state in which the PSAP is physically located. </a:t>
            </a:r>
          </a:p>
          <a:p>
            <a:r>
              <a:rPr lang="en-US" sz="1900" dirty="0"/>
              <a:t>PSAP Zip Code: The zip code and/or optional extended zip code in which the PSAP is located. </a:t>
            </a:r>
          </a:p>
          <a:p>
            <a:r>
              <a:rPr lang="en-US" sz="1900" dirty="0"/>
              <a:t>PSAP Designated Contact Name: The designated contact for the 911 facility to be notified of an outage or service disruption. FCC Title 47: Part: 4 Disruption of Communications Section: 4.9 (4). </a:t>
            </a:r>
          </a:p>
          <a:p>
            <a:r>
              <a:rPr lang="en-US" sz="1900" dirty="0"/>
              <a:t>PSAP Designated Contact Title: The title of the designated contact at the PSAP that is being contacted (e.g., Director of PSAP). </a:t>
            </a:r>
          </a:p>
          <a:p>
            <a:r>
              <a:rPr lang="en-US" sz="1900" dirty="0"/>
              <a:t>PSAP Designated Contact Telephone Number: The contact telephone number of the designated contact of the PSAP. This should be a 24/7 contact number. </a:t>
            </a:r>
          </a:p>
          <a:p>
            <a:r>
              <a:rPr lang="en-US" sz="1900" dirty="0"/>
              <a:t>PSAP Designated Contact E-mail Address: The e-mail address of the designated contact of the PSAP. </a:t>
            </a:r>
          </a:p>
          <a:p>
            <a:endParaRPr lang="en-US" sz="1900" dirty="0"/>
          </a:p>
          <a:p>
            <a:endParaRPr lang="en-US" sz="1900"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7</a:t>
            </a:fld>
            <a:endParaRPr lang="en-US" dirty="0"/>
          </a:p>
        </p:txBody>
      </p:sp>
    </p:spTree>
    <p:extLst>
      <p:ext uri="{BB962C8B-B14F-4D97-AF65-F5344CB8AC3E}">
        <p14:creationId xmlns:p14="http://schemas.microsoft.com/office/powerpoint/2010/main" val="1682975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10979"/>
            <a:ext cx="11274552" cy="492443"/>
          </a:xfrm>
        </p:spPr>
        <p:txBody>
          <a:bodyPr/>
          <a:lstStyle/>
          <a:p>
            <a:r>
              <a:rPr lang="en-US" dirty="0"/>
              <a:t>Data Fields for PSAP Contact Information (continued)</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a:xfrm>
            <a:off x="457199" y="1052392"/>
            <a:ext cx="11274552" cy="3599411"/>
          </a:xfrm>
        </p:spPr>
        <p:txBody>
          <a:bodyPr/>
          <a:lstStyle/>
          <a:p>
            <a:r>
              <a:rPr lang="en-US" sz="1900" dirty="0"/>
              <a:t>PSAP Administrative Contact: The PSAP contact during business hours for follow-up or non-outage communications. </a:t>
            </a:r>
          </a:p>
          <a:p>
            <a:r>
              <a:rPr lang="en-US" sz="1900" dirty="0"/>
              <a:t>PSAP Administrative Contact Telephone Number: The contact telephone number of the administrative contact of the PSAP during business hours. </a:t>
            </a:r>
          </a:p>
          <a:p>
            <a:r>
              <a:rPr lang="en-US" sz="1900" dirty="0"/>
              <a:t>PSAP Administrative E-Mail Address: The e-mail address of the administrative contact of the PSAP. </a:t>
            </a:r>
          </a:p>
          <a:p>
            <a:r>
              <a:rPr lang="en-US" sz="1900" dirty="0"/>
              <a:t>911 Authority: A local government, council, or appointed board, responsible for overseeing 9-1-1 Emergency Communications, if applicable. </a:t>
            </a:r>
          </a:p>
          <a:p>
            <a:r>
              <a:rPr lang="en-US" sz="1900" dirty="0"/>
              <a:t>911 Authority Contact Name: The contact name of the 911 Authority. </a:t>
            </a:r>
          </a:p>
          <a:p>
            <a:r>
              <a:rPr lang="en-US" sz="1900" dirty="0"/>
              <a:t>911 Authority Contact Telephone Number: The contact telephone number of the 911 Authority. </a:t>
            </a:r>
          </a:p>
          <a:p>
            <a:r>
              <a:rPr lang="en-US" sz="1900" dirty="0"/>
              <a:t>911 Authority Contact E-Mail Address: The e-mail address of the 911 Authority. </a:t>
            </a:r>
          </a:p>
          <a:p>
            <a:r>
              <a:rPr lang="en-US" sz="1900" dirty="0"/>
              <a:t>Date Last Update/Validation - Application Feature: The date the information was updated or last validated. This data is provided by the application. </a:t>
            </a:r>
          </a:p>
          <a:p>
            <a:r>
              <a:rPr lang="en-US" sz="1900" dirty="0"/>
              <a:t>Authority to Modify PSAP Contact Information (State Authority, COG, etc.): This is the name of the entity that has permission to modify PSAP contact information. </a:t>
            </a:r>
          </a:p>
          <a:p>
            <a:endParaRPr lang="en-US" sz="1900" dirty="0"/>
          </a:p>
          <a:p>
            <a:endParaRPr lang="en-US" sz="1900" dirty="0"/>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8</a:t>
            </a:fld>
            <a:endParaRPr lang="en-US" dirty="0"/>
          </a:p>
        </p:txBody>
      </p:sp>
    </p:spTree>
    <p:extLst>
      <p:ext uri="{BB962C8B-B14F-4D97-AF65-F5344CB8AC3E}">
        <p14:creationId xmlns:p14="http://schemas.microsoft.com/office/powerpoint/2010/main" val="1303602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58270C7-BC45-4A2D-B792-88E0EA3C3B56}"/>
              </a:ext>
            </a:extLst>
          </p:cNvPr>
          <p:cNvSpPr>
            <a:spLocks noGrp="1"/>
          </p:cNvSpPr>
          <p:nvPr>
            <p:ph type="body" sz="quarter" idx="10"/>
          </p:nvPr>
        </p:nvSpPr>
        <p:spPr>
          <a:xfrm>
            <a:off x="457200" y="26313"/>
            <a:ext cx="11274552" cy="861774"/>
          </a:xfrm>
        </p:spPr>
        <p:txBody>
          <a:bodyPr/>
          <a:lstStyle/>
          <a:p>
            <a:r>
              <a:rPr lang="en-US" sz="2800" dirty="0"/>
              <a:t>ATIS-0100066, Service Providers: Outage Reporting Structure and Potential Types of 9-1-1 Outages</a:t>
            </a:r>
          </a:p>
        </p:txBody>
      </p:sp>
      <p:sp>
        <p:nvSpPr>
          <p:cNvPr id="5" name="Content Placeholder 4">
            <a:extLst>
              <a:ext uri="{FF2B5EF4-FFF2-40B4-BE49-F238E27FC236}">
                <a16:creationId xmlns:a16="http://schemas.microsoft.com/office/drawing/2014/main" id="{5E953248-C9CA-4511-B0A1-59607EFBBF11}"/>
              </a:ext>
            </a:extLst>
          </p:cNvPr>
          <p:cNvSpPr>
            <a:spLocks noGrp="1"/>
          </p:cNvSpPr>
          <p:nvPr>
            <p:ph idx="1"/>
          </p:nvPr>
        </p:nvSpPr>
        <p:spPr/>
        <p:txBody>
          <a:bodyPr/>
          <a:lstStyle/>
          <a:p>
            <a:r>
              <a:rPr lang="en-US" dirty="0"/>
              <a:t>To provide additional insight into this complex communications environment, this document is designed to define, summarize and educate public safety 9-1-1 authorities on: </a:t>
            </a:r>
          </a:p>
          <a:p>
            <a:pPr lvl="1"/>
            <a:r>
              <a:rPr lang="en-US" dirty="0"/>
              <a:t>The types of companies serving as service providers; </a:t>
            </a:r>
          </a:p>
          <a:p>
            <a:pPr lvl="1"/>
            <a:r>
              <a:rPr lang="en-US" dirty="0"/>
              <a:t>The potential types of 9-1-1 outages; and </a:t>
            </a:r>
          </a:p>
          <a:p>
            <a:pPr lvl="1"/>
            <a:r>
              <a:rPr lang="en-US" dirty="0"/>
              <a:t>The 9-1-1 services potentially impacted in an outage. </a:t>
            </a:r>
          </a:p>
        </p:txBody>
      </p:sp>
      <p:sp>
        <p:nvSpPr>
          <p:cNvPr id="4" name="Slide Number Placeholder 3">
            <a:extLst>
              <a:ext uri="{FF2B5EF4-FFF2-40B4-BE49-F238E27FC236}">
                <a16:creationId xmlns:a16="http://schemas.microsoft.com/office/drawing/2014/main" id="{32075169-2E7C-D947-B2EF-4382DB4C86EB}"/>
              </a:ext>
            </a:extLst>
          </p:cNvPr>
          <p:cNvSpPr>
            <a:spLocks noGrp="1"/>
          </p:cNvSpPr>
          <p:nvPr>
            <p:ph type="sldNum" sz="quarter" idx="11"/>
          </p:nvPr>
        </p:nvSpPr>
        <p:spPr/>
        <p:txBody>
          <a:bodyPr/>
          <a:lstStyle/>
          <a:p>
            <a:pPr algn="r">
              <a:defRPr/>
            </a:pPr>
            <a:fld id="{379C486E-DB2A-4BE6-BF4D-5CBEF5B8BFFA}" type="slidenum">
              <a:rPr lang="en-US" smtClean="0"/>
              <a:pPr algn="r">
                <a:defRPr/>
              </a:pPr>
              <a:t>9</a:t>
            </a:fld>
            <a:endParaRPr lang="en-US" dirty="0"/>
          </a:p>
        </p:txBody>
      </p:sp>
    </p:spTree>
    <p:extLst>
      <p:ext uri="{BB962C8B-B14F-4D97-AF65-F5344CB8AC3E}">
        <p14:creationId xmlns:p14="http://schemas.microsoft.com/office/powerpoint/2010/main" val="2627597392"/>
      </p:ext>
    </p:extLst>
  </p:cSld>
  <p:clrMapOvr>
    <a:masterClrMapping/>
  </p:clrMapOvr>
</p:sld>
</file>

<file path=ppt/theme/theme1.xml><?xml version="1.0" encoding="utf-8"?>
<a:theme xmlns:a="http://schemas.openxmlformats.org/drawingml/2006/main" name="ati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atis</Template>
  <TotalTime>716</TotalTime>
  <Words>2011</Words>
  <Application>Microsoft Office PowerPoint</Application>
  <PresentationFormat>Widescreen</PresentationFormat>
  <Paragraphs>118</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Tahoma</vt:lpstr>
      <vt:lpstr>atis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Hank Daugherty</dc:creator>
  <cp:lastModifiedBy>Michelle Kelley</cp:lastModifiedBy>
  <cp:revision>84</cp:revision>
  <cp:lastPrinted>2016-06-21T20:27:56Z</cp:lastPrinted>
  <dcterms:created xsi:type="dcterms:W3CDTF">2017-03-02T19:43:29Z</dcterms:created>
  <dcterms:modified xsi:type="dcterms:W3CDTF">2020-02-10T17:06:58Z</dcterms:modified>
</cp:coreProperties>
</file>